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CFB04-EEFF-4602-8D4F-57C733701F36}" type="datetimeFigureOut">
              <a:rPr lang="es-MX" smtClean="0"/>
              <a:t>17/06/2020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9EC9-58C7-4850-B8C8-7741713068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237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CFB04-EEFF-4602-8D4F-57C733701F36}" type="datetimeFigureOut">
              <a:rPr lang="es-MX" smtClean="0"/>
              <a:t>17/06/2020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9EC9-58C7-4850-B8C8-7741713068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2871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CFB04-EEFF-4602-8D4F-57C733701F36}" type="datetimeFigureOut">
              <a:rPr lang="es-MX" smtClean="0"/>
              <a:t>17/06/2020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9EC9-58C7-4850-B8C8-7741713068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480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CFB04-EEFF-4602-8D4F-57C733701F36}" type="datetimeFigureOut">
              <a:rPr lang="es-MX" smtClean="0"/>
              <a:t>17/06/2020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9EC9-58C7-4850-B8C8-7741713068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5405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CFB04-EEFF-4602-8D4F-57C733701F36}" type="datetimeFigureOut">
              <a:rPr lang="es-MX" smtClean="0"/>
              <a:t>17/06/2020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9EC9-58C7-4850-B8C8-7741713068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7591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CFB04-EEFF-4602-8D4F-57C733701F36}" type="datetimeFigureOut">
              <a:rPr lang="es-MX" smtClean="0"/>
              <a:t>17/06/2020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9EC9-58C7-4850-B8C8-7741713068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475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CFB04-EEFF-4602-8D4F-57C733701F36}" type="datetimeFigureOut">
              <a:rPr lang="es-MX" smtClean="0"/>
              <a:t>17/06/2020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9EC9-58C7-4850-B8C8-7741713068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0702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CFB04-EEFF-4602-8D4F-57C733701F36}" type="datetimeFigureOut">
              <a:rPr lang="es-MX" smtClean="0"/>
              <a:t>17/06/2020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9EC9-58C7-4850-B8C8-7741713068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7578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CFB04-EEFF-4602-8D4F-57C733701F36}" type="datetimeFigureOut">
              <a:rPr lang="es-MX" smtClean="0"/>
              <a:t>17/06/2020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9EC9-58C7-4850-B8C8-7741713068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536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CFB04-EEFF-4602-8D4F-57C733701F36}" type="datetimeFigureOut">
              <a:rPr lang="es-MX" smtClean="0"/>
              <a:t>17/06/2020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9EC9-58C7-4850-B8C8-7741713068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891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CFB04-EEFF-4602-8D4F-57C733701F36}" type="datetimeFigureOut">
              <a:rPr lang="es-MX" smtClean="0"/>
              <a:t>17/06/2020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9EC9-58C7-4850-B8C8-7741713068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9245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CFB04-EEFF-4602-8D4F-57C733701F36}" type="datetimeFigureOut">
              <a:rPr lang="es-MX" smtClean="0"/>
              <a:t>17/06/2020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99EC9-58C7-4850-B8C8-7741713068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8177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458" y="1270140"/>
            <a:ext cx="9132885" cy="532185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73330" y="274320"/>
            <a:ext cx="98007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Al darle </a:t>
            </a:r>
            <a:r>
              <a:rPr lang="es-MX" dirty="0" err="1" smtClean="0"/>
              <a:t>click</a:t>
            </a:r>
            <a:r>
              <a:rPr lang="es-MX" dirty="0" smtClean="0"/>
              <a:t> en la pagina principal del ayuntamiento en el apartado de “Normatividad Contable-Gubernamental” se abrirá la Pantalla Inicial, donde el ciudadano seleccionara el año al que será direccionado para la información.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23154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673330" y="274320"/>
            <a:ext cx="9800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Al darle seleccionar el año, se abrirá un micro sitio donde se despliegue la información del </a:t>
            </a:r>
            <a:r>
              <a:rPr lang="es-MX" b="1" u="sng" dirty="0" smtClean="0"/>
              <a:t>“Órgano Ejecutivo Municipal”, </a:t>
            </a:r>
            <a:r>
              <a:rPr lang="es-MX" u="sng" dirty="0" smtClean="0"/>
              <a:t>así como sus respectivos temas.</a:t>
            </a:r>
            <a:endParaRPr lang="es-MX" u="sng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330" y="1326992"/>
            <a:ext cx="9315151" cy="5182415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 flipV="1">
            <a:off x="1567543" y="2351314"/>
            <a:ext cx="681135" cy="59715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673330" y="2883159"/>
            <a:ext cx="129542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" dirty="0" smtClean="0">
                <a:solidFill>
                  <a:schemeClr val="accent5">
                    <a:lumMod val="75000"/>
                  </a:schemeClr>
                </a:solidFill>
              </a:rPr>
              <a:t>Órgano Ejecutivo Municipal</a:t>
            </a:r>
            <a:endParaRPr lang="es-MX" sz="15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Cerrar llave 7"/>
          <p:cNvSpPr/>
          <p:nvPr/>
        </p:nvSpPr>
        <p:spPr>
          <a:xfrm rot="16200000">
            <a:off x="5681694" y="419224"/>
            <a:ext cx="439842" cy="4618655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/>
          <p:cNvSpPr txBox="1"/>
          <p:nvPr/>
        </p:nvSpPr>
        <p:spPr>
          <a:xfrm>
            <a:off x="3200400" y="2962399"/>
            <a:ext cx="658741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" dirty="0" smtClean="0">
                <a:solidFill>
                  <a:schemeClr val="accent5">
                    <a:lumMod val="75000"/>
                  </a:schemeClr>
                </a:solidFill>
              </a:rPr>
              <a:t>Temas.- </a:t>
            </a:r>
            <a:br>
              <a:rPr lang="es-MX" sz="15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s-MX" sz="1500" dirty="0" smtClean="0">
                <a:solidFill>
                  <a:schemeClr val="accent5">
                    <a:lumMod val="75000"/>
                  </a:schemeClr>
                </a:solidFill>
              </a:rPr>
              <a:t>Contenido / Cuenta Publica / Obligaciones de transparencia / Otras Obligaciones / </a:t>
            </a:r>
            <a:r>
              <a:rPr lang="es-MX" sz="1500" dirty="0" err="1" smtClean="0">
                <a:solidFill>
                  <a:schemeClr val="accent5">
                    <a:lumMod val="75000"/>
                  </a:schemeClr>
                </a:solidFill>
              </a:rPr>
              <a:t>Pbr</a:t>
            </a:r>
            <a:r>
              <a:rPr lang="es-MX" sz="1500" dirty="0" smtClean="0">
                <a:solidFill>
                  <a:schemeClr val="accent5">
                    <a:lumMod val="75000"/>
                  </a:schemeClr>
                </a:solidFill>
              </a:rPr>
              <a:t>-SED / Entidades Paramunicipales</a:t>
            </a:r>
            <a:endParaRPr lang="es-MX" sz="15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049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673330" y="274320"/>
            <a:ext cx="9800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Los Subtemas, se mostraran en pantalla de tal forma que tenga opción de desplegar información (sub de sub temas)</a:t>
            </a:r>
            <a:endParaRPr lang="es-MX" u="sng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7462" y="1304943"/>
            <a:ext cx="8107796" cy="5190505"/>
          </a:xfrm>
          <a:prstGeom prst="rect">
            <a:avLst/>
          </a:prstGeom>
        </p:spPr>
      </p:pic>
      <p:sp>
        <p:nvSpPr>
          <p:cNvPr id="3" name="Cerrar llave 2"/>
          <p:cNvSpPr/>
          <p:nvPr/>
        </p:nvSpPr>
        <p:spPr>
          <a:xfrm>
            <a:off x="8938727" y="3648269"/>
            <a:ext cx="289249" cy="23139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uadroTexto 9"/>
          <p:cNvSpPr txBox="1"/>
          <p:nvPr/>
        </p:nvSpPr>
        <p:spPr>
          <a:xfrm>
            <a:off x="9405258" y="3900196"/>
            <a:ext cx="21367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" dirty="0" smtClean="0">
                <a:solidFill>
                  <a:schemeClr val="accent5">
                    <a:lumMod val="75000"/>
                  </a:schemeClr>
                </a:solidFill>
              </a:rPr>
              <a:t>Subtemas, dependerá de cada tema, las descripciones desglosadas serán enviadas correo electrónico o vía ticket.</a:t>
            </a:r>
            <a:endParaRPr lang="es-MX" sz="15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878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673330" y="274320"/>
            <a:ext cx="9800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Los Sub de los Subtemas, es la información ya a publicar, misma que será mostrada en los 4trimestre y de manera anual</a:t>
            </a:r>
            <a:endParaRPr lang="es-MX" u="sng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2"/>
          <a:srcRect l="12883"/>
          <a:stretch/>
        </p:blipFill>
        <p:spPr>
          <a:xfrm>
            <a:off x="1111313" y="1125147"/>
            <a:ext cx="7063274" cy="5190505"/>
          </a:xfrm>
          <a:prstGeom prst="rect">
            <a:avLst/>
          </a:prstGeom>
        </p:spPr>
      </p:pic>
      <p:sp>
        <p:nvSpPr>
          <p:cNvPr id="3" name="Cerrar llave 2"/>
          <p:cNvSpPr/>
          <p:nvPr/>
        </p:nvSpPr>
        <p:spPr>
          <a:xfrm>
            <a:off x="7147249" y="3610947"/>
            <a:ext cx="289249" cy="62515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7736604" y="2693456"/>
            <a:ext cx="34134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" dirty="0" smtClean="0">
                <a:solidFill>
                  <a:schemeClr val="accent5">
                    <a:lumMod val="75000"/>
                  </a:schemeClr>
                </a:solidFill>
              </a:rPr>
              <a:t>Ejemplo de como se publicara la información, (en lugar de “</a:t>
            </a:r>
            <a:r>
              <a:rPr lang="es-MX" sz="1500" dirty="0" err="1" smtClean="0">
                <a:solidFill>
                  <a:schemeClr val="accent5">
                    <a:lumMod val="75000"/>
                  </a:schemeClr>
                </a:solidFill>
              </a:rPr>
              <a:t>doc</a:t>
            </a:r>
            <a:r>
              <a:rPr lang="es-MX" sz="1500" dirty="0" smtClean="0">
                <a:solidFill>
                  <a:schemeClr val="accent5">
                    <a:lumMod val="75000"/>
                  </a:schemeClr>
                </a:solidFill>
              </a:rPr>
              <a:t>” y “PDF” que se muestra en la imagen.</a:t>
            </a:r>
            <a:endParaRPr lang="es-MX" sz="15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8858" y="3491800"/>
            <a:ext cx="2181225" cy="72390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02832" y="3720400"/>
            <a:ext cx="552450" cy="2667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5"/>
          <a:srcRect r="82065"/>
          <a:stretch/>
        </p:blipFill>
        <p:spPr>
          <a:xfrm>
            <a:off x="7510898" y="4110115"/>
            <a:ext cx="1327377" cy="4572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5"/>
          <a:srcRect l="70592" t="1" r="1545" b="-2742"/>
          <a:stretch/>
        </p:blipFill>
        <p:spPr>
          <a:xfrm>
            <a:off x="8940767" y="4097579"/>
            <a:ext cx="2062065" cy="469736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6"/>
          <a:srcRect l="69955" t="1" b="3360"/>
          <a:stretch/>
        </p:blipFill>
        <p:spPr>
          <a:xfrm>
            <a:off x="8935035" y="4505989"/>
            <a:ext cx="2215048" cy="36819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6"/>
          <a:srcRect r="60547" b="7771"/>
          <a:stretch/>
        </p:blipFill>
        <p:spPr>
          <a:xfrm>
            <a:off x="6060233" y="4545055"/>
            <a:ext cx="2908625" cy="35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497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673330" y="274320"/>
            <a:ext cx="98007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En lo correspondiente al tema de las </a:t>
            </a:r>
            <a:r>
              <a:rPr lang="es-MX" u="sng" dirty="0" smtClean="0"/>
              <a:t>Entidades Paramunicipales</a:t>
            </a:r>
            <a:r>
              <a:rPr lang="es-MX" dirty="0" smtClean="0"/>
              <a:t>, deberá abrirse otro sitio idéntico al del “Órgano Ejecutivo Municipal”, distinguiendo de alguna forma para que el ciudadano sepa que se encuentra en lo que corresponde al SAPAC o DIF. (ósea seria 2 sitios, uno para c/u)</a:t>
            </a:r>
            <a:endParaRPr lang="es-MX" u="sng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868" y="1280339"/>
            <a:ext cx="9582614" cy="5182415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 flipV="1">
            <a:off x="1567543" y="2351314"/>
            <a:ext cx="681135" cy="59715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405867" y="2836506"/>
            <a:ext cx="15442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" dirty="0" smtClean="0">
                <a:solidFill>
                  <a:schemeClr val="accent5">
                    <a:lumMod val="75000"/>
                  </a:schemeClr>
                </a:solidFill>
              </a:rPr>
              <a:t>Entidad Paramunicipal.- DIF </a:t>
            </a:r>
            <a:r>
              <a:rPr lang="es-MX" sz="1500" u="sng" dirty="0" err="1" smtClean="0">
                <a:solidFill>
                  <a:schemeClr val="accent5">
                    <a:lumMod val="75000"/>
                  </a:schemeClr>
                </a:solidFill>
              </a:rPr>
              <a:t>ó</a:t>
            </a:r>
            <a:r>
              <a:rPr lang="es-MX" sz="1500" u="sng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s-MX" sz="15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s-MX" sz="15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s-MX" sz="1500" dirty="0" smtClean="0">
                <a:solidFill>
                  <a:schemeClr val="accent5">
                    <a:lumMod val="75000"/>
                  </a:schemeClr>
                </a:solidFill>
              </a:rPr>
              <a:t>Entidad Paramunicipal.- SAPAC</a:t>
            </a:r>
            <a:endParaRPr lang="es-MX" sz="15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Cerrar llave 7"/>
          <p:cNvSpPr/>
          <p:nvPr/>
        </p:nvSpPr>
        <p:spPr>
          <a:xfrm rot="16200000">
            <a:off x="5681694" y="419224"/>
            <a:ext cx="439842" cy="4618655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/>
          <p:cNvSpPr txBox="1"/>
          <p:nvPr/>
        </p:nvSpPr>
        <p:spPr>
          <a:xfrm>
            <a:off x="3200400" y="2962399"/>
            <a:ext cx="752047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" dirty="0" smtClean="0">
                <a:solidFill>
                  <a:schemeClr val="accent5">
                    <a:lumMod val="75000"/>
                  </a:schemeClr>
                </a:solidFill>
              </a:rPr>
              <a:t>Temas.- </a:t>
            </a:r>
            <a:br>
              <a:rPr lang="es-MX" sz="15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s-MX" sz="1500" dirty="0" smtClean="0">
                <a:solidFill>
                  <a:schemeClr val="accent5">
                    <a:lumMod val="75000"/>
                  </a:schemeClr>
                </a:solidFill>
              </a:rPr>
              <a:t>Contenido / Cuenta Publica / Obligaciones de transparencia / Otras Obligaciones / </a:t>
            </a:r>
            <a:r>
              <a:rPr lang="es-MX" sz="1500" dirty="0" err="1" smtClean="0">
                <a:solidFill>
                  <a:schemeClr val="accent5">
                    <a:lumMod val="75000"/>
                  </a:schemeClr>
                </a:solidFill>
              </a:rPr>
              <a:t>Pbr</a:t>
            </a:r>
            <a:r>
              <a:rPr lang="es-MX" sz="1500" dirty="0" smtClean="0">
                <a:solidFill>
                  <a:schemeClr val="accent5">
                    <a:lumMod val="75000"/>
                  </a:schemeClr>
                </a:solidFill>
              </a:rPr>
              <a:t>-SED</a:t>
            </a:r>
            <a:endParaRPr lang="es-MX" sz="15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9405257" y="3694922"/>
            <a:ext cx="2043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El tema, Entidades Paramunicipales aquí se eliminaría.</a:t>
            </a:r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>
            <a:off x="8705460" y="4819481"/>
            <a:ext cx="30884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Para alimentar la información, solicitaremos nombren un enlace que se coordine con nosotros para sus respectivas publicaciones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126443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247</Words>
  <Application>Microsoft Office PowerPoint</Application>
  <PresentationFormat>Panorámica</PresentationFormat>
  <Paragraphs>13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Angel Nava Guadarrama</dc:creator>
  <cp:lastModifiedBy>Luis Angel Nava Guadarrama</cp:lastModifiedBy>
  <cp:revision>9</cp:revision>
  <dcterms:created xsi:type="dcterms:W3CDTF">2020-06-17T15:17:01Z</dcterms:created>
  <dcterms:modified xsi:type="dcterms:W3CDTF">2020-06-17T16:10:44Z</dcterms:modified>
</cp:coreProperties>
</file>